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1279"/>
    <p:restoredTop sz="86426"/>
  </p:normalViewPr>
  <p:slideViewPr>
    <p:cSldViewPr snapToGrid="0" snapToObjects="1">
      <p:cViewPr varScale="1">
        <p:scale>
          <a:sx n="156" d="100"/>
          <a:sy n="156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AF4F8-445D-5E48-85E5-218C6D92113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A2BBA-7E77-494E-BA2A-51EE659F1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1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2BBA-7E77-494E-BA2A-51EE659F1D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2BBA-7E77-494E-BA2A-51EE659F1D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9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7A18-A52C-814C-B995-B0F7B63AA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6AFF8-4961-0543-8236-8D8D60FF0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D021D-87EC-3A41-A284-242DDEE8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1E11-A8E5-DD43-801B-755E7489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0E2AF-35A7-C541-803B-156B8DFA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17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CE01-E039-B74D-9A59-62421B24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24E07-6BC4-1A45-B8DA-111918FB3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4488D-DE71-5144-B205-68564EB3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D639C-70A6-BB40-9F06-0B2A420C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40EE5-2A7E-CC43-B336-3A092856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8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AA6EB3-AF03-A449-9F3B-1293F0F22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DC753-8934-DB46-B2A7-6102F21CD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7C636-D99F-104E-B139-A871EC6D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B14D6-39B6-7E4F-8918-DA248A1E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45A0-E143-CA41-BFC8-8E2F5628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0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52CA-4A4A-8040-8A45-E1F0238D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A2FE-4779-8748-9747-15E072451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CB4B5-2037-AE4F-84AF-78B5CF16C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22A8-BD53-2249-887E-8FF428DC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DD676-4F6C-C34A-A5D5-F8AB8185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0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86B4-D7D1-424A-BC3C-78ED02B6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122F5-4B00-4242-BA15-38FAABB11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8CB5D-3CE1-7940-B14B-E5D1795F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5CF4D-9408-0A49-8F1A-C84038C4C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CF925-7997-C948-858D-6CDA5350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3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FE9A-B880-8C41-B99D-34D2FEB7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9214-72DC-204F-B284-F3B6D84F6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2F5FE-5B67-BF44-83B2-BCF8922A0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5E1C5-2469-0C4B-B410-C475E8FA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0126F-7AA8-5D4E-A892-CAE7C81B2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1782F-DCAF-D44C-BDCA-C1F66DB6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1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1DBE-6A5D-774D-A682-77FE9CFFF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49843-139C-0B49-B52B-37A00BC8A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FA0D8-462E-F545-9567-85B4224DE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CD5DB-3BCC-7548-B8E2-20B8827ED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9FA70-EFB9-CB48-8D71-93E392FD5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6EC48-3757-2A45-A433-B127A335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AEF923-0898-504A-8291-4AC78E5C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B79B-BD1D-F54D-8CD1-192B0EBD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6BFE-47B8-2249-BF64-70B34D0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328F4-C099-3548-ABBF-F0256252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DC4EA-3F52-8641-98B3-C957ABCF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882F9-2727-454E-AB4D-3FEBA7C1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B9C3F-FFD9-5A47-9935-07ECC39E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B42E8-831E-834A-9B8E-8B73AD9E4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147A-CCD7-274E-9F01-B63A7102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3A72-4448-FF47-BE3B-63516C37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65B3-AB35-6246-8D3C-A6B594D06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D4342-B90D-CE47-AC2C-C79687E04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FEE24-D2BC-CB41-BABD-DB016F69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AF746-4CAA-3E4A-9BDA-F39ABF9A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09DE4-64A4-9A40-BC33-F6DB86E4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9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FDE9-5EB3-3F4D-A9A8-CC43840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1DFFA-F1FD-6D45-A439-D26ABB753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87BE7-323F-D64A-A7D9-7C7C76B50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69EB0-A041-1848-A6B4-E2107DAD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148E6-C55D-DD40-BBED-835D67CE4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6CF52-F9DE-3E48-989B-CD003F4C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1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ACEB6E-EF51-1A4C-823A-11DADA4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86140-4FE5-DC49-9D2C-32C0E8991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A68B-C4B9-8D4C-A472-EAD7E7565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C58D5-D0FD-5D43-AC21-2C9A8E377766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9F7BF-210F-A34E-93E6-DE1EA283E0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72CEB-45AC-6342-9BB7-9724C3456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BCF52-B7CB-3A42-B39F-4B145211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9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51F375-732E-134A-901C-DF4FF450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-499097"/>
            <a:ext cx="4169044" cy="4169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357006-679F-934E-9757-0736F8D18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8155" y="2590291"/>
            <a:ext cx="2323888" cy="2323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349BB-F8D7-8C4E-BD7C-DFC413FE3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37737" y="2590289"/>
            <a:ext cx="2323887" cy="232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AE9CB-9745-C944-A6BA-B9661AD79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8574" y="2590291"/>
            <a:ext cx="2323885" cy="2323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85C13C-EC17-A84B-97E5-1DC5BCFDF5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822" y="2590287"/>
            <a:ext cx="1462437" cy="1462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38F0EB-4F3F-AB40-902B-01BC8FC57E6B}"/>
              </a:ext>
            </a:extLst>
          </p:cNvPr>
          <p:cNvSpPr txBox="1"/>
          <p:nvPr/>
        </p:nvSpPr>
        <p:spPr>
          <a:xfrm>
            <a:off x="2040197" y="505758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Twinax(SFP)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40EAD-D17B-E745-9C03-793BAD43A20A}"/>
              </a:ext>
            </a:extLst>
          </p:cNvPr>
          <p:cNvSpPr txBox="1"/>
          <p:nvPr/>
        </p:nvSpPr>
        <p:spPr>
          <a:xfrm>
            <a:off x="3043065" y="5663856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光ファイバー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(SFP)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D3FCA-85C5-7942-A6C0-4EF152B1A7E1}"/>
              </a:ext>
            </a:extLst>
          </p:cNvPr>
          <p:cNvSpPr txBox="1"/>
          <p:nvPr/>
        </p:nvSpPr>
        <p:spPr>
          <a:xfrm>
            <a:off x="4332865" y="5057586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ツイストペア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(SFP)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30009-4610-144F-81ED-5776D735347F}"/>
              </a:ext>
            </a:extLst>
          </p:cNvPr>
          <p:cNvSpPr txBox="1"/>
          <p:nvPr/>
        </p:nvSpPr>
        <p:spPr>
          <a:xfrm>
            <a:off x="573605" y="43601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ツイストペア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C7E92-A7D2-E540-88D3-0626566AD260}"/>
              </a:ext>
            </a:extLst>
          </p:cNvPr>
          <p:cNvSpPr txBox="1"/>
          <p:nvPr/>
        </p:nvSpPr>
        <p:spPr>
          <a:xfrm>
            <a:off x="6851374" y="5057586"/>
            <a:ext cx="433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SFP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ポートに光ファイバー用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SFP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を挿入</a:t>
            </a:r>
            <a:endParaRPr lang="en-US" altLang="ja-JP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SFP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に光ファイバーケーブルをさす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3F2F0-5367-9D42-995E-1590F4285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67" y="982097"/>
            <a:ext cx="4951852" cy="37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D623F0-18E0-124A-85C2-9CD8BE1CF8FA}"/>
              </a:ext>
            </a:extLst>
          </p:cNvPr>
          <p:cNvCxnSpPr>
            <a:cxnSpLocks/>
          </p:cNvCxnSpPr>
          <p:nvPr/>
        </p:nvCxnSpPr>
        <p:spPr>
          <a:xfrm>
            <a:off x="2887579" y="1521546"/>
            <a:ext cx="2098307" cy="554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238CAB-AE0E-BF4D-8809-8AB639307E93}"/>
              </a:ext>
            </a:extLst>
          </p:cNvPr>
          <p:cNvCxnSpPr>
            <a:cxnSpLocks/>
          </p:cNvCxnSpPr>
          <p:nvPr/>
        </p:nvCxnSpPr>
        <p:spPr>
          <a:xfrm flipV="1">
            <a:off x="2887579" y="2075981"/>
            <a:ext cx="2098307" cy="564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3FE521-2B74-F14D-B005-9DF8A44D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80" y="964999"/>
            <a:ext cx="1192730" cy="119273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CB2740-C6EE-1E44-9390-D7ADC763104D}"/>
              </a:ext>
            </a:extLst>
          </p:cNvPr>
          <p:cNvCxnSpPr>
            <a:cxnSpLocks/>
          </p:cNvCxnSpPr>
          <p:nvPr/>
        </p:nvCxnSpPr>
        <p:spPr>
          <a:xfrm>
            <a:off x="2887579" y="4279584"/>
            <a:ext cx="2098307" cy="554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E42357-572F-4040-9787-3FBA73EFDC44}"/>
              </a:ext>
            </a:extLst>
          </p:cNvPr>
          <p:cNvCxnSpPr>
            <a:cxnSpLocks/>
          </p:cNvCxnSpPr>
          <p:nvPr/>
        </p:nvCxnSpPr>
        <p:spPr>
          <a:xfrm flipV="1">
            <a:off x="2887579" y="4834019"/>
            <a:ext cx="2098307" cy="564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F922ED-C0C7-D94F-A6DD-27FF3A02CA7C}"/>
              </a:ext>
            </a:extLst>
          </p:cNvPr>
          <p:cNvCxnSpPr>
            <a:cxnSpLocks/>
          </p:cNvCxnSpPr>
          <p:nvPr/>
        </p:nvCxnSpPr>
        <p:spPr>
          <a:xfrm flipV="1">
            <a:off x="6484189" y="3914582"/>
            <a:ext cx="2334347" cy="9242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9DF16D1-5618-B74C-A168-FC9F7A6C4614}"/>
              </a:ext>
            </a:extLst>
          </p:cNvPr>
          <p:cNvCxnSpPr>
            <a:cxnSpLocks/>
          </p:cNvCxnSpPr>
          <p:nvPr/>
        </p:nvCxnSpPr>
        <p:spPr>
          <a:xfrm>
            <a:off x="6484189" y="2075981"/>
            <a:ext cx="2265175" cy="9408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EA7F22-1C49-5949-8DC5-E20AB6B05ECD}"/>
              </a:ext>
            </a:extLst>
          </p:cNvPr>
          <p:cNvSpPr txBox="1"/>
          <p:nvPr/>
        </p:nvSpPr>
        <p:spPr>
          <a:xfrm>
            <a:off x="4457326" y="115978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アクセススイッチ</a:t>
            </a:r>
            <a:endParaRPr lang="en-US" sz="2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A3184D-57C6-9A49-BB0A-1D1B0CACE2B5}"/>
              </a:ext>
            </a:extLst>
          </p:cNvPr>
          <p:cNvSpPr txBox="1"/>
          <p:nvPr/>
        </p:nvSpPr>
        <p:spPr>
          <a:xfrm>
            <a:off x="8892125" y="115978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コアスイッチ</a:t>
            </a:r>
            <a:endParaRPr 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3C9A85-EA9B-E846-BF1A-3797CF134051}"/>
              </a:ext>
            </a:extLst>
          </p:cNvPr>
          <p:cNvSpPr txBox="1"/>
          <p:nvPr/>
        </p:nvSpPr>
        <p:spPr>
          <a:xfrm>
            <a:off x="3455401" y="5952601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RJ45(1G</a:t>
            </a:r>
            <a:r>
              <a:rPr lang="ja-JP" altLang="en-US" sz="2000" b="1">
                <a:latin typeface="Yu Gothic" panose="020B0400000000000000" pitchFamily="34" charset="-128"/>
                <a:ea typeface="Yu Gothic" panose="020B0400000000000000" pitchFamily="34" charset="-128"/>
              </a:rPr>
              <a:t>以上</a:t>
            </a:r>
            <a:r>
              <a:rPr lang="en-US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C8EA3E-0FEC-DB41-A72D-BC52AC5C3E99}"/>
              </a:ext>
            </a:extLst>
          </p:cNvPr>
          <p:cNvSpPr txBox="1"/>
          <p:nvPr/>
        </p:nvSpPr>
        <p:spPr>
          <a:xfrm>
            <a:off x="6341427" y="5908466"/>
            <a:ext cx="325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SFP</a:t>
            </a:r>
            <a:r>
              <a:rPr lang="ja-JP" altLang="en-US" sz="2000" b="1">
                <a:latin typeface="Yu Gothic" panose="020B0400000000000000" pitchFamily="34" charset="-128"/>
                <a:ea typeface="Yu Gothic" panose="020B0400000000000000" pitchFamily="34" charset="-128"/>
              </a:rPr>
              <a:t>とケーブル</a:t>
            </a:r>
            <a:r>
              <a:rPr lang="en-US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(10G</a:t>
            </a:r>
            <a:r>
              <a:rPr lang="ja-JP" altLang="en-US" sz="2000" b="1">
                <a:latin typeface="Yu Gothic" panose="020B0400000000000000" pitchFamily="34" charset="-128"/>
                <a:ea typeface="Yu Gothic" panose="020B0400000000000000" pitchFamily="34" charset="-128"/>
              </a:rPr>
              <a:t>以上</a:t>
            </a:r>
            <a:r>
              <a:rPr lang="en-US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A62CB4-0C86-F34E-BE70-01B67312717C}"/>
              </a:ext>
            </a:extLst>
          </p:cNvPr>
          <p:cNvCxnSpPr>
            <a:cxnSpLocks/>
          </p:cNvCxnSpPr>
          <p:nvPr/>
        </p:nvCxnSpPr>
        <p:spPr>
          <a:xfrm flipV="1">
            <a:off x="4246617" y="5196134"/>
            <a:ext cx="0" cy="627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23EA48-BB30-6F47-AF01-573DF4711545}"/>
              </a:ext>
            </a:extLst>
          </p:cNvPr>
          <p:cNvCxnSpPr>
            <a:cxnSpLocks/>
          </p:cNvCxnSpPr>
          <p:nvPr/>
        </p:nvCxnSpPr>
        <p:spPr>
          <a:xfrm flipV="1">
            <a:off x="7573463" y="4711485"/>
            <a:ext cx="0" cy="1111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02F8087-D6A8-7648-A399-95125D4DE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80" y="2145467"/>
            <a:ext cx="1192730" cy="11927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BFD01D-01F2-3748-994E-A0A0FFB6D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50" y="3683219"/>
            <a:ext cx="1192730" cy="11927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9A5C6E-2D0C-7342-97D0-662289D6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80" y="4915791"/>
            <a:ext cx="1192730" cy="1192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6775F-C37C-3F4F-B43B-D47506F5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60" y="1852444"/>
            <a:ext cx="3091341" cy="3091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81E5D-183D-1043-9182-B7C3F2996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37" y="3736310"/>
            <a:ext cx="2206356" cy="22063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E00F15-AD9F-C14B-BCBA-DD0728D5A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01" y="988759"/>
            <a:ext cx="2206356" cy="22063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C7FB4B6-0581-1649-9F2C-3E1CDB2E3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80714">
            <a:off x="3513191" y="2101428"/>
            <a:ext cx="1213573" cy="12135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CD31D08-24A0-F040-B86E-927F59DEC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7801">
            <a:off x="3571097" y="3601724"/>
            <a:ext cx="1213573" cy="1213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50B0A8-EEF8-5F49-A4BA-3A27DDA75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464">
            <a:off x="6649402" y="2072586"/>
            <a:ext cx="1582372" cy="1582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2E2D95-15C6-B642-826D-AA93451B5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261">
            <a:off x="6614707" y="3276129"/>
            <a:ext cx="1603632" cy="160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2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>
            <a:extLst>
              <a:ext uri="{FF2B5EF4-FFF2-40B4-BE49-F238E27FC236}">
                <a16:creationId xmlns:a16="http://schemas.microsoft.com/office/drawing/2014/main" id="{94C86918-1F58-D243-9535-ACD7AC41E2D2}"/>
              </a:ext>
            </a:extLst>
          </p:cNvPr>
          <p:cNvSpPr/>
          <p:nvPr/>
        </p:nvSpPr>
        <p:spPr>
          <a:xfrm rot="16200000">
            <a:off x="7175716" y="991890"/>
            <a:ext cx="581186" cy="1743558"/>
          </a:xfrm>
          <a:prstGeom prst="ca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14509-D383-5542-92AC-DA5949CD1E67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6739827" y="1863669"/>
            <a:ext cx="1877231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9F7D69-ABBA-E445-BD25-B16B8AA457C0}"/>
              </a:ext>
            </a:extLst>
          </p:cNvPr>
          <p:cNvCxnSpPr>
            <a:cxnSpLocks/>
          </p:cNvCxnSpPr>
          <p:nvPr/>
        </p:nvCxnSpPr>
        <p:spPr>
          <a:xfrm flipV="1">
            <a:off x="7593092" y="1619095"/>
            <a:ext cx="1024040" cy="4246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CDE224-403D-A444-ABB3-21843473E912}"/>
              </a:ext>
            </a:extLst>
          </p:cNvPr>
          <p:cNvSpPr txBox="1"/>
          <p:nvPr/>
        </p:nvSpPr>
        <p:spPr>
          <a:xfrm>
            <a:off x="4475095" y="456343"/>
            <a:ext cx="3029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マルチモードファイバー</a:t>
            </a:r>
            <a:endParaRPr lang="en-US" altLang="ja-JP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SR (Short Range) : 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短距離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52C4D3-076E-6246-AB90-E5BC41086B94}"/>
              </a:ext>
            </a:extLst>
          </p:cNvPr>
          <p:cNvSpPr txBox="1"/>
          <p:nvPr/>
        </p:nvSpPr>
        <p:spPr>
          <a:xfrm>
            <a:off x="4449018" y="396731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シングルモードファイバー</a:t>
            </a:r>
            <a:endParaRPr lang="en-US" altLang="ja-JP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LR (Long Range) : 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長距離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575B59A6-F4C0-394B-831F-4D817E541008}"/>
              </a:ext>
            </a:extLst>
          </p:cNvPr>
          <p:cNvSpPr/>
          <p:nvPr/>
        </p:nvSpPr>
        <p:spPr>
          <a:xfrm rot="16200000">
            <a:off x="7334573" y="4475136"/>
            <a:ext cx="263472" cy="1743558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7D5E9D-BA22-EC48-B53D-82388EAABA75}"/>
              </a:ext>
            </a:extLst>
          </p:cNvPr>
          <p:cNvCxnSpPr>
            <a:cxnSpLocks/>
          </p:cNvCxnSpPr>
          <p:nvPr/>
        </p:nvCxnSpPr>
        <p:spPr>
          <a:xfrm>
            <a:off x="6757264" y="5343181"/>
            <a:ext cx="185979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65D9A059-2A41-C042-B771-02E9F9DE4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2" y="416141"/>
            <a:ext cx="2887311" cy="288731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2E43DE-C066-DD4E-A920-9303A390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16969" y="422994"/>
            <a:ext cx="2887311" cy="288731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9D420AD-79EE-1B47-B54F-FEE7E8F41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1" y="3899525"/>
            <a:ext cx="2887311" cy="288731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5B5DB9C-1033-4F40-8B33-CFBBE796E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16968" y="3899525"/>
            <a:ext cx="2887311" cy="288731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A5C7C68-90CC-EF47-8946-0FA7DDE81EE2}"/>
              </a:ext>
            </a:extLst>
          </p:cNvPr>
          <p:cNvSpPr txBox="1"/>
          <p:nvPr/>
        </p:nvSpPr>
        <p:spPr>
          <a:xfrm>
            <a:off x="974581" y="1102674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SFP+ : 10G-SR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DF9A05-9321-6447-B178-E68EEF40CC17}"/>
              </a:ext>
            </a:extLst>
          </p:cNvPr>
          <p:cNvSpPr txBox="1"/>
          <p:nvPr/>
        </p:nvSpPr>
        <p:spPr>
          <a:xfrm>
            <a:off x="9424308" y="1102674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SFP+ : 10G-SR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4C1910-4383-1D44-B26E-03AA47DEC796}"/>
              </a:ext>
            </a:extLst>
          </p:cNvPr>
          <p:cNvSpPr txBox="1"/>
          <p:nvPr/>
        </p:nvSpPr>
        <p:spPr>
          <a:xfrm>
            <a:off x="9428316" y="456799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SFP+ : 10G-LR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026CC2-6558-764B-B470-F11FC75A87A8}"/>
              </a:ext>
            </a:extLst>
          </p:cNvPr>
          <p:cNvSpPr txBox="1"/>
          <p:nvPr/>
        </p:nvSpPr>
        <p:spPr>
          <a:xfrm>
            <a:off x="979545" y="458586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SFP+ : 10G-LR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93BFE2-3594-6B4C-9EFD-A3839897BDEF}"/>
              </a:ext>
            </a:extLst>
          </p:cNvPr>
          <p:cNvSpPr/>
          <p:nvPr/>
        </p:nvSpPr>
        <p:spPr>
          <a:xfrm>
            <a:off x="976393" y="1766807"/>
            <a:ext cx="433952" cy="193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AA5270-9BA3-B345-A4F9-EB5D95452D9F}"/>
              </a:ext>
            </a:extLst>
          </p:cNvPr>
          <p:cNvSpPr/>
          <p:nvPr/>
        </p:nvSpPr>
        <p:spPr>
          <a:xfrm>
            <a:off x="950562" y="5243593"/>
            <a:ext cx="433952" cy="193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F34653-692A-3048-A75F-FAD3E34E9838}"/>
              </a:ext>
            </a:extLst>
          </p:cNvPr>
          <p:cNvSpPr/>
          <p:nvPr/>
        </p:nvSpPr>
        <p:spPr>
          <a:xfrm>
            <a:off x="10952135" y="5248759"/>
            <a:ext cx="433952" cy="193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8E640E-03E4-7D42-9916-B9FF4B569136}"/>
              </a:ext>
            </a:extLst>
          </p:cNvPr>
          <p:cNvSpPr/>
          <p:nvPr/>
        </p:nvSpPr>
        <p:spPr>
          <a:xfrm>
            <a:off x="10949552" y="1766806"/>
            <a:ext cx="433952" cy="193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8BDE45-7A2F-F341-A36C-CA96F85AC72D}"/>
              </a:ext>
            </a:extLst>
          </p:cNvPr>
          <p:cNvSpPr txBox="1"/>
          <p:nvPr/>
        </p:nvSpPr>
        <p:spPr>
          <a:xfrm>
            <a:off x="943895" y="167972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SFP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8A241D-2020-F94E-8B28-A81754F5C525}"/>
              </a:ext>
            </a:extLst>
          </p:cNvPr>
          <p:cNvSpPr txBox="1"/>
          <p:nvPr/>
        </p:nvSpPr>
        <p:spPr>
          <a:xfrm>
            <a:off x="972309" y="51565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SFP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332783-27A2-0A4F-9B1B-4B37195B2B7E}"/>
              </a:ext>
            </a:extLst>
          </p:cNvPr>
          <p:cNvSpPr txBox="1"/>
          <p:nvPr/>
        </p:nvSpPr>
        <p:spPr>
          <a:xfrm>
            <a:off x="10942885" y="168230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SFP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FE466E-4433-9145-BCEE-23B1D0433EDB}"/>
              </a:ext>
            </a:extLst>
          </p:cNvPr>
          <p:cNvSpPr txBox="1"/>
          <p:nvPr/>
        </p:nvSpPr>
        <p:spPr>
          <a:xfrm>
            <a:off x="10932553" y="515134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SFP</a:t>
            </a:r>
          </a:p>
        </p:txBody>
      </p:sp>
      <p:sp>
        <p:nvSpPr>
          <p:cNvPr id="88" name="Can 87">
            <a:extLst>
              <a:ext uri="{FF2B5EF4-FFF2-40B4-BE49-F238E27FC236}">
                <a16:creationId xmlns:a16="http://schemas.microsoft.com/office/drawing/2014/main" id="{23FF1EAB-229C-CB40-AF6D-9FEF572D80FE}"/>
              </a:ext>
            </a:extLst>
          </p:cNvPr>
          <p:cNvSpPr/>
          <p:nvPr/>
        </p:nvSpPr>
        <p:spPr>
          <a:xfrm rot="16200000">
            <a:off x="6442130" y="1211842"/>
            <a:ext cx="1009975" cy="130961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4977A1BA-8D8B-6143-936A-229B41ADAC47}"/>
              </a:ext>
            </a:extLst>
          </p:cNvPr>
          <p:cNvSpPr/>
          <p:nvPr/>
        </p:nvSpPr>
        <p:spPr>
          <a:xfrm rot="16200000">
            <a:off x="5374041" y="1212742"/>
            <a:ext cx="875656" cy="130185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an 89">
            <a:extLst>
              <a:ext uri="{FF2B5EF4-FFF2-40B4-BE49-F238E27FC236}">
                <a16:creationId xmlns:a16="http://schemas.microsoft.com/office/drawing/2014/main" id="{0B320AA4-6E3C-FE42-B686-BC28C1003074}"/>
              </a:ext>
            </a:extLst>
          </p:cNvPr>
          <p:cNvSpPr/>
          <p:nvPr/>
        </p:nvSpPr>
        <p:spPr>
          <a:xfrm rot="16200000">
            <a:off x="4207793" y="1038383"/>
            <a:ext cx="581186" cy="1650576"/>
          </a:xfrm>
          <a:prstGeom prst="ca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C1936C-5DFB-C544-A9AA-B7A745A9F14A}"/>
              </a:ext>
            </a:extLst>
          </p:cNvPr>
          <p:cNvCxnSpPr/>
          <p:nvPr/>
        </p:nvCxnSpPr>
        <p:spPr>
          <a:xfrm>
            <a:off x="3487112" y="1641382"/>
            <a:ext cx="1239865" cy="4959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F1D1250-B799-444A-8E1B-F9250058E7B2}"/>
              </a:ext>
            </a:extLst>
          </p:cNvPr>
          <p:cNvCxnSpPr>
            <a:cxnSpLocks/>
          </p:cNvCxnSpPr>
          <p:nvPr/>
        </p:nvCxnSpPr>
        <p:spPr>
          <a:xfrm flipH="1">
            <a:off x="4711485" y="1937288"/>
            <a:ext cx="604434" cy="216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529300-DDDA-5543-876A-6971A07D0955}"/>
              </a:ext>
            </a:extLst>
          </p:cNvPr>
          <p:cNvCxnSpPr>
            <a:cxnSpLocks/>
            <a:endCxn id="90" idx="3"/>
          </p:cNvCxnSpPr>
          <p:nvPr/>
        </p:nvCxnSpPr>
        <p:spPr>
          <a:xfrm>
            <a:off x="3487112" y="1831013"/>
            <a:ext cx="1836562" cy="3265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n 93">
            <a:extLst>
              <a:ext uri="{FF2B5EF4-FFF2-40B4-BE49-F238E27FC236}">
                <a16:creationId xmlns:a16="http://schemas.microsoft.com/office/drawing/2014/main" id="{02F0CA28-B041-3C43-B2C1-1F68441B4041}"/>
              </a:ext>
            </a:extLst>
          </p:cNvPr>
          <p:cNvSpPr/>
          <p:nvPr/>
        </p:nvSpPr>
        <p:spPr>
          <a:xfrm rot="16200000">
            <a:off x="6447155" y="4676176"/>
            <a:ext cx="1009975" cy="1319661"/>
          </a:xfrm>
          <a:prstGeom prst="can">
            <a:avLst/>
          </a:prstGeom>
          <a:solidFill>
            <a:srgbClr val="FFDC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C0BA434A-6EF7-1F48-9896-1426E4BBEDC0}"/>
              </a:ext>
            </a:extLst>
          </p:cNvPr>
          <p:cNvSpPr/>
          <p:nvPr/>
        </p:nvSpPr>
        <p:spPr>
          <a:xfrm rot="16200000">
            <a:off x="5374041" y="4692256"/>
            <a:ext cx="875656" cy="130185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65427EE8-8C41-2746-AF4B-F292504C107A}"/>
              </a:ext>
            </a:extLst>
          </p:cNvPr>
          <p:cNvSpPr/>
          <p:nvPr/>
        </p:nvSpPr>
        <p:spPr>
          <a:xfrm rot="16200000">
            <a:off x="4358900" y="4529379"/>
            <a:ext cx="263471" cy="1635072"/>
          </a:xfrm>
          <a:prstGeom prst="ca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45BD511-D525-DA44-AEA7-327A34257FD0}"/>
              </a:ext>
            </a:extLst>
          </p:cNvPr>
          <p:cNvCxnSpPr>
            <a:cxnSpLocks/>
            <a:endCxn id="96" idx="3"/>
          </p:cNvCxnSpPr>
          <p:nvPr/>
        </p:nvCxnSpPr>
        <p:spPr>
          <a:xfrm>
            <a:off x="3487112" y="5343180"/>
            <a:ext cx="1821060" cy="373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82A5640-9803-DB43-8A8B-2A6F6C401F62}"/>
              </a:ext>
            </a:extLst>
          </p:cNvPr>
          <p:cNvSpPr txBox="1"/>
          <p:nvPr/>
        </p:nvSpPr>
        <p:spPr>
          <a:xfrm>
            <a:off x="4150593" y="5890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コア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67CA49-1E5B-5B46-A448-6F6BB39E09EB}"/>
              </a:ext>
            </a:extLst>
          </p:cNvPr>
          <p:cNvSpPr txBox="1"/>
          <p:nvPr/>
        </p:nvSpPr>
        <p:spPr>
          <a:xfrm>
            <a:off x="5257871" y="58897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クラッド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29D86BD-17B8-C743-BC3A-3841CB576ACF}"/>
              </a:ext>
            </a:extLst>
          </p:cNvPr>
          <p:cNvSpPr txBox="1"/>
          <p:nvPr/>
        </p:nvSpPr>
        <p:spPr>
          <a:xfrm>
            <a:off x="6665777" y="58897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皮膜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26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2329B7-A9B2-1A40-8C82-91289F89B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82" y="341398"/>
            <a:ext cx="1537031" cy="153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DE6D96-886A-584B-8CA6-BFC0AC8A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28" y="4371906"/>
            <a:ext cx="2575183" cy="25751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F850DB-889B-0A4F-8695-9EB6058E2112}"/>
              </a:ext>
            </a:extLst>
          </p:cNvPr>
          <p:cNvSpPr/>
          <p:nvPr/>
        </p:nvSpPr>
        <p:spPr>
          <a:xfrm>
            <a:off x="7152468" y="3293390"/>
            <a:ext cx="891152" cy="116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CCCCA6-4251-C04E-B3B7-F870E889A784}"/>
              </a:ext>
            </a:extLst>
          </p:cNvPr>
          <p:cNvSpPr/>
          <p:nvPr/>
        </p:nvSpPr>
        <p:spPr>
          <a:xfrm>
            <a:off x="6591946" y="3329553"/>
            <a:ext cx="397790" cy="56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153FB4-CB7D-ED47-A65E-85B6A255C630}"/>
              </a:ext>
            </a:extLst>
          </p:cNvPr>
          <p:cNvSpPr/>
          <p:nvPr/>
        </p:nvSpPr>
        <p:spPr>
          <a:xfrm>
            <a:off x="5953933" y="3373466"/>
            <a:ext cx="454616" cy="51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48D71-F4D4-934D-8707-D2B74055830F}"/>
              </a:ext>
            </a:extLst>
          </p:cNvPr>
          <p:cNvSpPr txBox="1"/>
          <p:nvPr/>
        </p:nvSpPr>
        <p:spPr>
          <a:xfrm>
            <a:off x="4820491" y="5355836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スイッチのコンソールポートにシリアルケーブルを挿入</a:t>
            </a:r>
            <a:endParaRPr lang="en-US" altLang="ja-JP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それを</a:t>
            </a:r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USB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シリアルに連結させ、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PC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とスイッチを接続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B18F4-B647-E141-A52C-9D5A828F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24" y="1109914"/>
            <a:ext cx="5057092" cy="3792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677EA-6C5C-D54D-8AC0-9453E3867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5497" y="2099409"/>
            <a:ext cx="2803324" cy="28033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A7D272-50C6-F141-AD0B-E2B4BE280194}"/>
              </a:ext>
            </a:extLst>
          </p:cNvPr>
          <p:cNvSpPr txBox="1"/>
          <p:nvPr/>
        </p:nvSpPr>
        <p:spPr>
          <a:xfrm>
            <a:off x="2736047" y="173007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USB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シリアル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D89319-14BA-1343-8067-7A98695A73F2}"/>
              </a:ext>
            </a:extLst>
          </p:cNvPr>
          <p:cNvSpPr txBox="1"/>
          <p:nvPr/>
        </p:nvSpPr>
        <p:spPr>
          <a:xfrm>
            <a:off x="606273" y="490273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シリアルケーブル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782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5C0FF94F-5794-1140-970D-C9738212CB44}"/>
              </a:ext>
            </a:extLst>
          </p:cNvPr>
          <p:cNvSpPr/>
          <p:nvPr/>
        </p:nvSpPr>
        <p:spPr>
          <a:xfrm>
            <a:off x="2668275" y="1531012"/>
            <a:ext cx="3665350" cy="1069383"/>
          </a:xfrm>
          <a:prstGeom prst="cube">
            <a:avLst>
              <a:gd name="adj" fmla="val 614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354F44DA-8DB9-2648-9DE2-A3C1E5E903D0}"/>
              </a:ext>
            </a:extLst>
          </p:cNvPr>
          <p:cNvSpPr/>
          <p:nvPr/>
        </p:nvSpPr>
        <p:spPr>
          <a:xfrm flipH="1">
            <a:off x="2668275" y="4118339"/>
            <a:ext cx="3665350" cy="1069383"/>
          </a:xfrm>
          <a:prstGeom prst="cube">
            <a:avLst>
              <a:gd name="adj" fmla="val 614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36A825-1AA1-FC41-914F-05A6BD943012}"/>
              </a:ext>
            </a:extLst>
          </p:cNvPr>
          <p:cNvSpPr/>
          <p:nvPr/>
        </p:nvSpPr>
        <p:spPr>
          <a:xfrm rot="18697213">
            <a:off x="1723595" y="1763347"/>
            <a:ext cx="1325105" cy="4107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606385C-020F-574F-B89A-DE66F75DCD9E}"/>
              </a:ext>
            </a:extLst>
          </p:cNvPr>
          <p:cNvSpPr/>
          <p:nvPr/>
        </p:nvSpPr>
        <p:spPr>
          <a:xfrm rot="2969330">
            <a:off x="1832821" y="4639710"/>
            <a:ext cx="1325105" cy="4107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201612-E002-A045-A3D5-9538ACA6C087}"/>
              </a:ext>
            </a:extLst>
          </p:cNvPr>
          <p:cNvSpPr/>
          <p:nvPr/>
        </p:nvSpPr>
        <p:spPr>
          <a:xfrm>
            <a:off x="3218465" y="2259431"/>
            <a:ext cx="1898542" cy="271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4A048-DF83-C44C-87F8-94627B14AA42}"/>
              </a:ext>
            </a:extLst>
          </p:cNvPr>
          <p:cNvSpPr/>
          <p:nvPr/>
        </p:nvSpPr>
        <p:spPr>
          <a:xfrm>
            <a:off x="2758681" y="2259431"/>
            <a:ext cx="335797" cy="271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619EA-52D5-E74E-97E5-409514797AD3}"/>
              </a:ext>
            </a:extLst>
          </p:cNvPr>
          <p:cNvSpPr/>
          <p:nvPr/>
        </p:nvSpPr>
        <p:spPr>
          <a:xfrm>
            <a:off x="5240994" y="2259431"/>
            <a:ext cx="335797" cy="271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AC51FB-E2F6-9A44-8116-121931EF55A4}"/>
              </a:ext>
            </a:extLst>
          </p:cNvPr>
          <p:cNvSpPr/>
          <p:nvPr/>
        </p:nvSpPr>
        <p:spPr>
          <a:xfrm>
            <a:off x="3414776" y="4845064"/>
            <a:ext cx="656096" cy="271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0232F3-E67B-C840-95F6-42542E13824A}"/>
              </a:ext>
            </a:extLst>
          </p:cNvPr>
          <p:cNvSpPr/>
          <p:nvPr/>
        </p:nvSpPr>
        <p:spPr>
          <a:xfrm>
            <a:off x="5576791" y="4837315"/>
            <a:ext cx="656096" cy="271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685A9-C024-BF42-9161-E25F7329701B}"/>
              </a:ext>
            </a:extLst>
          </p:cNvPr>
          <p:cNvSpPr/>
          <p:nvPr/>
        </p:nvSpPr>
        <p:spPr>
          <a:xfrm>
            <a:off x="4141905" y="4842480"/>
            <a:ext cx="656096" cy="271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E6EFFA-01C3-EE44-8E45-FD8CDD171760}"/>
              </a:ext>
            </a:extLst>
          </p:cNvPr>
          <p:cNvSpPr/>
          <p:nvPr/>
        </p:nvSpPr>
        <p:spPr>
          <a:xfrm>
            <a:off x="4869034" y="4842480"/>
            <a:ext cx="656096" cy="271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79F80D-C9D8-274D-9EA9-6AA2F74EB546}"/>
              </a:ext>
            </a:extLst>
          </p:cNvPr>
          <p:cNvSpPr txBox="1"/>
          <p:nvPr/>
        </p:nvSpPr>
        <p:spPr>
          <a:xfrm>
            <a:off x="1691305" y="2627026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管理用ポート</a:t>
            </a:r>
            <a:endParaRPr lang="en-US" altLang="ja-JP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コンソール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 + mgmt</a:t>
            </a:r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1B2C28-00DC-414E-808A-1ACE7F7934F1}"/>
              </a:ext>
            </a:extLst>
          </p:cNvPr>
          <p:cNvSpPr txBox="1"/>
          <p:nvPr/>
        </p:nvSpPr>
        <p:spPr>
          <a:xfrm>
            <a:off x="4301077" y="2627026"/>
            <a:ext cx="2448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アップリンク</a:t>
            </a:r>
            <a:endParaRPr lang="en-US" altLang="ja-JP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上流スイッチと接続</a:t>
            </a:r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302EF-7353-B140-AB25-44426DC4792C}"/>
              </a:ext>
            </a:extLst>
          </p:cNvPr>
          <p:cNvSpPr txBox="1"/>
          <p:nvPr/>
        </p:nvSpPr>
        <p:spPr>
          <a:xfrm>
            <a:off x="267798" y="190467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前面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吸気側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7C5C8D-5224-2242-B82E-8CE7FA95B455}"/>
              </a:ext>
            </a:extLst>
          </p:cNvPr>
          <p:cNvSpPr txBox="1"/>
          <p:nvPr/>
        </p:nvSpPr>
        <p:spPr>
          <a:xfrm>
            <a:off x="267798" y="4365935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背面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排気側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2D248-80C2-644F-8030-5F274C0B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472640"/>
            <a:ext cx="4113401" cy="3085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975C3B-2464-E244-8194-50B7C026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0" y="3087148"/>
            <a:ext cx="4113401" cy="30850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B4CBC4F-F497-CD47-88DF-8DD9E3715D26}"/>
              </a:ext>
            </a:extLst>
          </p:cNvPr>
          <p:cNvSpPr/>
          <p:nvPr/>
        </p:nvSpPr>
        <p:spPr>
          <a:xfrm>
            <a:off x="6831855" y="356459"/>
            <a:ext cx="4822869" cy="1301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BB9405-00FD-544F-A1ED-D250598594B1}"/>
              </a:ext>
            </a:extLst>
          </p:cNvPr>
          <p:cNvSpPr/>
          <p:nvPr/>
        </p:nvSpPr>
        <p:spPr>
          <a:xfrm>
            <a:off x="6844770" y="2717368"/>
            <a:ext cx="4822869" cy="1400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94885-2A28-5349-AF74-03AC55FB423F}"/>
              </a:ext>
            </a:extLst>
          </p:cNvPr>
          <p:cNvSpPr/>
          <p:nvPr/>
        </p:nvSpPr>
        <p:spPr>
          <a:xfrm>
            <a:off x="6749183" y="5080860"/>
            <a:ext cx="4822869" cy="1400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2B2519-81EE-0140-B8D4-176A167A5331}"/>
              </a:ext>
            </a:extLst>
          </p:cNvPr>
          <p:cNvSpPr txBox="1"/>
          <p:nvPr/>
        </p:nvSpPr>
        <p:spPr>
          <a:xfrm>
            <a:off x="7202118" y="5297519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PSU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側に管理用ポートがある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機器依存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12A7CB-3DB8-E24D-9360-C1C0F06708B7}"/>
              </a:ext>
            </a:extLst>
          </p:cNvPr>
          <p:cNvSpPr txBox="1"/>
          <p:nvPr/>
        </p:nvSpPr>
        <p:spPr>
          <a:xfrm>
            <a:off x="8346706" y="281559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Cisco Nexus 9300</a:t>
            </a:r>
          </a:p>
        </p:txBody>
      </p:sp>
    </p:spTree>
    <p:extLst>
      <p:ext uri="{BB962C8B-B14F-4D97-AF65-F5344CB8AC3E}">
        <p14:creationId xmlns:p14="http://schemas.microsoft.com/office/powerpoint/2010/main" val="20821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E317FD-D798-A247-B523-457B99C4A94A}"/>
              </a:ext>
            </a:extLst>
          </p:cNvPr>
          <p:cNvSpPr/>
          <p:nvPr/>
        </p:nvSpPr>
        <p:spPr>
          <a:xfrm>
            <a:off x="3068665" y="1418095"/>
            <a:ext cx="6238068" cy="325464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D784E8-9874-944E-A842-A585A707CB4D}"/>
              </a:ext>
            </a:extLst>
          </p:cNvPr>
          <p:cNvCxnSpPr/>
          <p:nvPr/>
        </p:nvCxnSpPr>
        <p:spPr>
          <a:xfrm>
            <a:off x="4070890" y="2541720"/>
            <a:ext cx="0" cy="893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D43922-D652-B243-9152-88C1159E2E74}"/>
              </a:ext>
            </a:extLst>
          </p:cNvPr>
          <p:cNvCxnSpPr/>
          <p:nvPr/>
        </p:nvCxnSpPr>
        <p:spPr>
          <a:xfrm>
            <a:off x="5318504" y="2541721"/>
            <a:ext cx="0" cy="893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CEBA51-5179-0841-BF44-ED6B6B6EDE83}"/>
              </a:ext>
            </a:extLst>
          </p:cNvPr>
          <p:cNvCxnSpPr/>
          <p:nvPr/>
        </p:nvCxnSpPr>
        <p:spPr>
          <a:xfrm>
            <a:off x="6121833" y="2541720"/>
            <a:ext cx="0" cy="893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42027E-B2BC-A64D-97E3-650F9AFC045F}"/>
              </a:ext>
            </a:extLst>
          </p:cNvPr>
          <p:cNvCxnSpPr>
            <a:cxnSpLocks/>
          </p:cNvCxnSpPr>
          <p:nvPr/>
        </p:nvCxnSpPr>
        <p:spPr>
          <a:xfrm>
            <a:off x="5884193" y="2177510"/>
            <a:ext cx="26540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4A6BF8-1DFD-2C45-B754-9BCF886BE2BD}"/>
              </a:ext>
            </a:extLst>
          </p:cNvPr>
          <p:cNvCxnSpPr>
            <a:cxnSpLocks/>
          </p:cNvCxnSpPr>
          <p:nvPr/>
        </p:nvCxnSpPr>
        <p:spPr>
          <a:xfrm>
            <a:off x="7588359" y="2177510"/>
            <a:ext cx="0" cy="24952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05A215A-BD7F-504A-B041-97CC856C781A}"/>
              </a:ext>
            </a:extLst>
          </p:cNvPr>
          <p:cNvSpPr/>
          <p:nvPr/>
        </p:nvSpPr>
        <p:spPr>
          <a:xfrm>
            <a:off x="3373144" y="1743558"/>
            <a:ext cx="2999245" cy="86790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Fabric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47000A-FB34-3443-ACA4-5B7602F6C37E}"/>
              </a:ext>
            </a:extLst>
          </p:cNvPr>
          <p:cNvSpPr/>
          <p:nvPr/>
        </p:nvSpPr>
        <p:spPr>
          <a:xfrm>
            <a:off x="8059121" y="1743558"/>
            <a:ext cx="958312" cy="8679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CPU</a:t>
            </a:r>
          </a:p>
          <a:p>
            <a:pPr algn="ctr"/>
            <a:r>
              <a:rPr lang="en-US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RAM</a:t>
            </a:r>
          </a:p>
          <a:p>
            <a:pPr algn="ctr"/>
            <a:r>
              <a:rPr lang="en-US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etc.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BF0F36-663E-DE42-93C6-989AB662136A}"/>
              </a:ext>
            </a:extLst>
          </p:cNvPr>
          <p:cNvSpPr/>
          <p:nvPr/>
        </p:nvSpPr>
        <p:spPr>
          <a:xfrm>
            <a:off x="7169418" y="4482633"/>
            <a:ext cx="836909" cy="33709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F27419-3AEB-1F40-A233-0F2DC18A1924}"/>
              </a:ext>
            </a:extLst>
          </p:cNvPr>
          <p:cNvCxnSpPr>
            <a:cxnSpLocks/>
          </p:cNvCxnSpPr>
          <p:nvPr/>
        </p:nvCxnSpPr>
        <p:spPr>
          <a:xfrm>
            <a:off x="3649853" y="3547174"/>
            <a:ext cx="0" cy="11456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5A67D-D299-CF4C-BE92-A3D8F1D433A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096720" y="3617239"/>
            <a:ext cx="8638" cy="1219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45DA477-C276-E24B-8B1B-102C50429576}"/>
              </a:ext>
            </a:extLst>
          </p:cNvPr>
          <p:cNvCxnSpPr>
            <a:cxnSpLocks/>
            <a:endCxn id="68" idx="2"/>
          </p:cNvCxnSpPr>
          <p:nvPr/>
        </p:nvCxnSpPr>
        <p:spPr>
          <a:xfrm flipH="1">
            <a:off x="4366086" y="3547174"/>
            <a:ext cx="324" cy="1289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EE5A32-DAC7-3541-B4F1-5A7704AA41A4}"/>
              </a:ext>
            </a:extLst>
          </p:cNvPr>
          <p:cNvCxnSpPr>
            <a:cxnSpLocks/>
            <a:endCxn id="66" idx="2"/>
          </p:cNvCxnSpPr>
          <p:nvPr/>
        </p:nvCxnSpPr>
        <p:spPr>
          <a:xfrm flipH="1">
            <a:off x="4635286" y="3609490"/>
            <a:ext cx="324" cy="1226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8DFAF0-4D3D-BD4A-8A6E-AA5224E5F7CD}"/>
              </a:ext>
            </a:extLst>
          </p:cNvPr>
          <p:cNvCxnSpPr>
            <a:cxnSpLocks/>
            <a:endCxn id="62" idx="2"/>
          </p:cNvCxnSpPr>
          <p:nvPr/>
        </p:nvCxnSpPr>
        <p:spPr>
          <a:xfrm flipH="1">
            <a:off x="5167073" y="3547174"/>
            <a:ext cx="324" cy="1269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C1BE294-FA8D-0844-8360-5B8C758805E3}"/>
              </a:ext>
            </a:extLst>
          </p:cNvPr>
          <p:cNvCxnSpPr>
            <a:cxnSpLocks/>
            <a:endCxn id="63" idx="2"/>
          </p:cNvCxnSpPr>
          <p:nvPr/>
        </p:nvCxnSpPr>
        <p:spPr>
          <a:xfrm flipH="1">
            <a:off x="5472518" y="3547174"/>
            <a:ext cx="324" cy="1269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B1C5BC-77FA-5A41-9C46-133887DFF32D}"/>
              </a:ext>
            </a:extLst>
          </p:cNvPr>
          <p:cNvCxnSpPr>
            <a:cxnSpLocks/>
            <a:endCxn id="64" idx="2"/>
          </p:cNvCxnSpPr>
          <p:nvPr/>
        </p:nvCxnSpPr>
        <p:spPr>
          <a:xfrm flipH="1">
            <a:off x="5973308" y="3541360"/>
            <a:ext cx="324" cy="1270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92338C-120A-D245-B263-89B02D8EDB3A}"/>
              </a:ext>
            </a:extLst>
          </p:cNvPr>
          <p:cNvCxnSpPr>
            <a:cxnSpLocks/>
            <a:endCxn id="65" idx="2"/>
          </p:cNvCxnSpPr>
          <p:nvPr/>
        </p:nvCxnSpPr>
        <p:spPr>
          <a:xfrm flipH="1">
            <a:off x="6278753" y="3541360"/>
            <a:ext cx="324" cy="1270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7C957C3-C699-C84E-A98A-13B5A08C4F3B}"/>
              </a:ext>
            </a:extLst>
          </p:cNvPr>
          <p:cNvSpPr/>
          <p:nvPr/>
        </p:nvSpPr>
        <p:spPr>
          <a:xfrm>
            <a:off x="3373467" y="3231394"/>
            <a:ext cx="1348352" cy="6199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C663F6-1311-E84F-9E09-CEF2A6471A62}"/>
              </a:ext>
            </a:extLst>
          </p:cNvPr>
          <p:cNvSpPr/>
          <p:nvPr/>
        </p:nvSpPr>
        <p:spPr>
          <a:xfrm>
            <a:off x="5078281" y="3231395"/>
            <a:ext cx="480447" cy="6199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1A310B-ADB0-3149-8454-BDCDFE3E4B1A}"/>
              </a:ext>
            </a:extLst>
          </p:cNvPr>
          <p:cNvSpPr/>
          <p:nvPr/>
        </p:nvSpPr>
        <p:spPr>
          <a:xfrm>
            <a:off x="5884193" y="3231395"/>
            <a:ext cx="480447" cy="6199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18EB36-1F8B-934C-A65B-3A6FBAE225FB}"/>
              </a:ext>
            </a:extLst>
          </p:cNvPr>
          <p:cNvSpPr txBox="1"/>
          <p:nvPr/>
        </p:nvSpPr>
        <p:spPr>
          <a:xfrm>
            <a:off x="3393014" y="3251489"/>
            <a:ext cx="131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Forwarding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Engine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1DD1D60-BEE0-B24B-AABA-B919852095FF}"/>
              </a:ext>
            </a:extLst>
          </p:cNvPr>
          <p:cNvSpPr/>
          <p:nvPr/>
        </p:nvSpPr>
        <p:spPr>
          <a:xfrm>
            <a:off x="3373144" y="4509038"/>
            <a:ext cx="557938" cy="3274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C96236-A68F-384C-A6C3-52985EE0A73A}"/>
              </a:ext>
            </a:extLst>
          </p:cNvPr>
          <p:cNvSpPr/>
          <p:nvPr/>
        </p:nvSpPr>
        <p:spPr>
          <a:xfrm>
            <a:off x="5077958" y="4479979"/>
            <a:ext cx="178230" cy="3370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FA96FA-26A5-DB4E-B1D8-5DD1F4F2F255}"/>
              </a:ext>
            </a:extLst>
          </p:cNvPr>
          <p:cNvSpPr/>
          <p:nvPr/>
        </p:nvSpPr>
        <p:spPr>
          <a:xfrm>
            <a:off x="5383403" y="4479978"/>
            <a:ext cx="178230" cy="3370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A369B1D-28EB-844D-839D-02E8550F5231}"/>
              </a:ext>
            </a:extLst>
          </p:cNvPr>
          <p:cNvSpPr/>
          <p:nvPr/>
        </p:nvSpPr>
        <p:spPr>
          <a:xfrm>
            <a:off x="5884193" y="4474889"/>
            <a:ext cx="178230" cy="3370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85CEA83-C56F-1B4D-B7DD-CFD827A862F6}"/>
              </a:ext>
            </a:extLst>
          </p:cNvPr>
          <p:cNvSpPr/>
          <p:nvPr/>
        </p:nvSpPr>
        <p:spPr>
          <a:xfrm>
            <a:off x="6189638" y="4474888"/>
            <a:ext cx="178230" cy="3370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43C51D-9519-CD40-9CCD-60AA82811CF6}"/>
              </a:ext>
            </a:extLst>
          </p:cNvPr>
          <p:cNvSpPr/>
          <p:nvPr/>
        </p:nvSpPr>
        <p:spPr>
          <a:xfrm>
            <a:off x="4546171" y="4499349"/>
            <a:ext cx="178230" cy="3370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2F1A0CF-BEF4-BA45-BE5B-72E42589975C}"/>
              </a:ext>
            </a:extLst>
          </p:cNvPr>
          <p:cNvSpPr/>
          <p:nvPr/>
        </p:nvSpPr>
        <p:spPr>
          <a:xfrm>
            <a:off x="4016243" y="4499348"/>
            <a:ext cx="178230" cy="3370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70DF3B-C3E2-1240-847D-AAC0E1534DDE}"/>
              </a:ext>
            </a:extLst>
          </p:cNvPr>
          <p:cNvSpPr/>
          <p:nvPr/>
        </p:nvSpPr>
        <p:spPr>
          <a:xfrm>
            <a:off x="4276971" y="4499347"/>
            <a:ext cx="178230" cy="3370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21B86E-404D-104F-84AD-FEE78E7F836A}"/>
              </a:ext>
            </a:extLst>
          </p:cNvPr>
          <p:cNvSpPr txBox="1"/>
          <p:nvPr/>
        </p:nvSpPr>
        <p:spPr>
          <a:xfrm>
            <a:off x="3343465" y="4520402"/>
            <a:ext cx="627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PHY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4CE44C-0120-9648-BDF8-52172F5D4585}"/>
              </a:ext>
            </a:extLst>
          </p:cNvPr>
          <p:cNvSpPr txBox="1"/>
          <p:nvPr/>
        </p:nvSpPr>
        <p:spPr>
          <a:xfrm>
            <a:off x="7225519" y="4486258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mgmt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558EA1-9F62-E64A-9150-8F10EF90F794}"/>
              </a:ext>
            </a:extLst>
          </p:cNvPr>
          <p:cNvSpPr txBox="1"/>
          <p:nvPr/>
        </p:nvSpPr>
        <p:spPr>
          <a:xfrm>
            <a:off x="764627" y="19928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/>
              <a:t>エンジン間の転送</a:t>
            </a:r>
            <a:endParaRPr 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5767A4-547F-804B-BCB6-630965A40B5D}"/>
              </a:ext>
            </a:extLst>
          </p:cNvPr>
          <p:cNvSpPr txBox="1"/>
          <p:nvPr/>
        </p:nvSpPr>
        <p:spPr>
          <a:xfrm>
            <a:off x="1184962" y="30425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b="1"/>
              <a:t>スイッチング</a:t>
            </a:r>
            <a:endParaRPr lang="en-US" altLang="ja-JP" b="1" dirty="0"/>
          </a:p>
          <a:p>
            <a:pPr algn="r"/>
            <a:r>
              <a:rPr lang="ja-JP" altLang="en-US" b="1"/>
              <a:t>ルーティング</a:t>
            </a:r>
            <a:endParaRPr lang="en-US" altLang="ja-JP" b="1" dirty="0"/>
          </a:p>
          <a:p>
            <a:pPr algn="r"/>
            <a:r>
              <a:rPr lang="ja-JP" altLang="en-US" b="1"/>
              <a:t>その他</a:t>
            </a:r>
            <a:endParaRPr lang="en-US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3D278E-64CF-A545-9376-8FAB9E77A486}"/>
              </a:ext>
            </a:extLst>
          </p:cNvPr>
          <p:cNvSpPr txBox="1"/>
          <p:nvPr/>
        </p:nvSpPr>
        <p:spPr>
          <a:xfrm>
            <a:off x="1806587" y="452040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/>
              <a:t>物理</a:t>
            </a:r>
            <a:r>
              <a:rPr lang="en-US" altLang="ja-JP" b="1" dirty="0"/>
              <a:t> I/F</a:t>
            </a:r>
            <a:endParaRPr lang="en-US" b="1" dirty="0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5FA80A11-A0F8-9F4C-BD71-1A708219E0EE}"/>
              </a:ext>
            </a:extLst>
          </p:cNvPr>
          <p:cNvSpPr/>
          <p:nvPr/>
        </p:nvSpPr>
        <p:spPr>
          <a:xfrm>
            <a:off x="588937" y="1534332"/>
            <a:ext cx="6114082" cy="3572359"/>
          </a:xfrm>
          <a:prstGeom prst="roundRect">
            <a:avLst>
              <a:gd name="adj" fmla="val 9292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A50A826-0015-A24F-9DE4-CB48DD5FE1C6}"/>
              </a:ext>
            </a:extLst>
          </p:cNvPr>
          <p:cNvSpPr/>
          <p:nvPr/>
        </p:nvSpPr>
        <p:spPr>
          <a:xfrm>
            <a:off x="6947317" y="1534332"/>
            <a:ext cx="4676413" cy="3572359"/>
          </a:xfrm>
          <a:prstGeom prst="roundRect">
            <a:avLst>
              <a:gd name="adj" fmla="val 9292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FC371FD-356D-8147-9B18-57B15FA4C00B}"/>
              </a:ext>
            </a:extLst>
          </p:cNvPr>
          <p:cNvSpPr txBox="1"/>
          <p:nvPr/>
        </p:nvSpPr>
        <p:spPr>
          <a:xfrm>
            <a:off x="4063037" y="53013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solidFill>
                  <a:schemeClr val="accent3"/>
                </a:solidFill>
              </a:rPr>
              <a:t>データプレーン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5F26581-59EB-2C44-B0A6-4CFE02DFB9AA}"/>
              </a:ext>
            </a:extLst>
          </p:cNvPr>
          <p:cNvSpPr txBox="1"/>
          <p:nvPr/>
        </p:nvSpPr>
        <p:spPr>
          <a:xfrm>
            <a:off x="6880531" y="53074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solidFill>
                  <a:schemeClr val="accent3"/>
                </a:solidFill>
              </a:rPr>
              <a:t>コントロールプレーン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6C5D375-D1E4-A141-81C8-055D9D789572}"/>
              </a:ext>
            </a:extLst>
          </p:cNvPr>
          <p:cNvSpPr txBox="1"/>
          <p:nvPr/>
        </p:nvSpPr>
        <p:spPr>
          <a:xfrm>
            <a:off x="9496505" y="44896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/>
              <a:t>管理用通信</a:t>
            </a:r>
            <a:endParaRPr lang="en-US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627016-5C90-E245-B4C2-9B6C3CC0CAE1}"/>
              </a:ext>
            </a:extLst>
          </p:cNvPr>
          <p:cNvSpPr txBox="1"/>
          <p:nvPr/>
        </p:nvSpPr>
        <p:spPr>
          <a:xfrm>
            <a:off x="9467525" y="189538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/>
              <a:t>機器の制御</a:t>
            </a:r>
            <a:endParaRPr lang="en-US" altLang="ja-JP" b="1" dirty="0"/>
          </a:p>
          <a:p>
            <a:r>
              <a:rPr lang="ja-JP" altLang="en-US" b="1"/>
              <a:t>転送ルールの決定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0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be 12">
            <a:extLst>
              <a:ext uri="{FF2B5EF4-FFF2-40B4-BE49-F238E27FC236}">
                <a16:creationId xmlns:a16="http://schemas.microsoft.com/office/drawing/2014/main" id="{A6226F00-A07E-A941-A0EB-6A8F321FB52F}"/>
              </a:ext>
            </a:extLst>
          </p:cNvPr>
          <p:cNvSpPr/>
          <p:nvPr/>
        </p:nvSpPr>
        <p:spPr>
          <a:xfrm rot="16200000" flipV="1">
            <a:off x="1937335" y="2817739"/>
            <a:ext cx="3504463" cy="906650"/>
          </a:xfrm>
          <a:prstGeom prst="cube">
            <a:avLst>
              <a:gd name="adj" fmla="val 6226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B814E3A5-4819-494B-B705-AFE78DBEA539}"/>
              </a:ext>
            </a:extLst>
          </p:cNvPr>
          <p:cNvSpPr/>
          <p:nvPr/>
        </p:nvSpPr>
        <p:spPr>
          <a:xfrm rot="16200000" flipV="1">
            <a:off x="2830425" y="2817739"/>
            <a:ext cx="3504461" cy="906650"/>
          </a:xfrm>
          <a:prstGeom prst="cube">
            <a:avLst>
              <a:gd name="adj" fmla="val 6226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C9D956B1-8FD5-514A-AB1A-E833B275383F}"/>
              </a:ext>
            </a:extLst>
          </p:cNvPr>
          <p:cNvSpPr/>
          <p:nvPr/>
        </p:nvSpPr>
        <p:spPr>
          <a:xfrm rot="16200000" flipV="1">
            <a:off x="3674113" y="2817740"/>
            <a:ext cx="3504461" cy="906650"/>
          </a:xfrm>
          <a:prstGeom prst="cube">
            <a:avLst>
              <a:gd name="adj" fmla="val 6226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343668D8-A6A8-9246-A18C-AED5C4F4C858}"/>
              </a:ext>
            </a:extLst>
          </p:cNvPr>
          <p:cNvSpPr/>
          <p:nvPr/>
        </p:nvSpPr>
        <p:spPr>
          <a:xfrm>
            <a:off x="2552037" y="4858720"/>
            <a:ext cx="2639895" cy="849085"/>
          </a:xfrm>
          <a:prstGeom prst="cube">
            <a:avLst>
              <a:gd name="adj" fmla="val 61406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3B1E9A1-DDD4-1C41-A6B5-864057CD3AA6}"/>
              </a:ext>
            </a:extLst>
          </p:cNvPr>
          <p:cNvSpPr/>
          <p:nvPr/>
        </p:nvSpPr>
        <p:spPr>
          <a:xfrm>
            <a:off x="2552037" y="4236205"/>
            <a:ext cx="2639895" cy="849085"/>
          </a:xfrm>
          <a:prstGeom prst="cube">
            <a:avLst>
              <a:gd name="adj" fmla="val 61406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24321C51-D2B5-D74E-AA3B-D652CBE43456}"/>
              </a:ext>
            </a:extLst>
          </p:cNvPr>
          <p:cNvSpPr/>
          <p:nvPr/>
        </p:nvSpPr>
        <p:spPr>
          <a:xfrm>
            <a:off x="2552037" y="3559446"/>
            <a:ext cx="2639895" cy="849085"/>
          </a:xfrm>
          <a:prstGeom prst="cube">
            <a:avLst>
              <a:gd name="adj" fmla="val 61406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2F34448-BF63-EF41-836D-394642E3BCD6}"/>
              </a:ext>
            </a:extLst>
          </p:cNvPr>
          <p:cNvSpPr/>
          <p:nvPr/>
        </p:nvSpPr>
        <p:spPr>
          <a:xfrm>
            <a:off x="2552037" y="2936931"/>
            <a:ext cx="2639895" cy="849085"/>
          </a:xfrm>
          <a:prstGeom prst="cube">
            <a:avLst>
              <a:gd name="adj" fmla="val 61406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4F4A0E3-8EF5-8D49-86A8-0DA7F160BC81}"/>
              </a:ext>
            </a:extLst>
          </p:cNvPr>
          <p:cNvSpPr/>
          <p:nvPr/>
        </p:nvSpPr>
        <p:spPr>
          <a:xfrm>
            <a:off x="2552037" y="2260172"/>
            <a:ext cx="2639895" cy="849085"/>
          </a:xfrm>
          <a:prstGeom prst="cube">
            <a:avLst>
              <a:gd name="adj" fmla="val 61406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49CCD-ADF7-3F48-A90F-4D100F355391}"/>
              </a:ext>
            </a:extLst>
          </p:cNvPr>
          <p:cNvSpPr txBox="1"/>
          <p:nvPr/>
        </p:nvSpPr>
        <p:spPr>
          <a:xfrm>
            <a:off x="535833" y="471595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I/O </a:t>
            </a:r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モジュール</a:t>
            </a:r>
            <a:endParaRPr lang="en-US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025B5-0166-BE42-8AF7-C577C1896E7F}"/>
              </a:ext>
            </a:extLst>
          </p:cNvPr>
          <p:cNvSpPr txBox="1"/>
          <p:nvPr/>
        </p:nvSpPr>
        <p:spPr>
          <a:xfrm>
            <a:off x="361228" y="294789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/>
              <a:t>スーパーバイザー</a:t>
            </a:r>
            <a:endParaRPr lang="en-US" altLang="ja-JP" b="1" dirty="0"/>
          </a:p>
          <a:p>
            <a:pPr algn="ctr"/>
            <a:r>
              <a:rPr lang="ja-JP" altLang="en-US" b="1"/>
              <a:t>モジュール</a:t>
            </a:r>
            <a:endParaRPr lang="en-US" altLang="ja-JP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36756A-4A17-594B-9282-B6B653A2BC21}"/>
              </a:ext>
            </a:extLst>
          </p:cNvPr>
          <p:cNvSpPr txBox="1"/>
          <p:nvPr/>
        </p:nvSpPr>
        <p:spPr>
          <a:xfrm>
            <a:off x="2964974" y="896317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/>
              <a:t>ファブリックモジュール</a:t>
            </a:r>
            <a:r>
              <a:rPr lang="en-US" altLang="ja-JP" b="1" dirty="0"/>
              <a:t>(</a:t>
            </a:r>
            <a:r>
              <a:rPr lang="ja-JP" altLang="en-US" b="1"/>
              <a:t>背面</a:t>
            </a:r>
            <a:r>
              <a:rPr lang="en-US" altLang="ja-JP" b="1" dirty="0"/>
              <a:t>)</a:t>
            </a:r>
            <a:endParaRPr lang="en-US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AE2E07A-0243-2B4B-A180-95488189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95" y="901481"/>
            <a:ext cx="4762500" cy="50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5A1CC9-1EFB-7946-850D-998692ACDEBD}"/>
              </a:ext>
            </a:extLst>
          </p:cNvPr>
          <p:cNvSpPr txBox="1"/>
          <p:nvPr/>
        </p:nvSpPr>
        <p:spPr>
          <a:xfrm>
            <a:off x="8183881" y="5283262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Cisco Nexus 7700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70838-8F2F-0344-8145-A3F55987532F}"/>
              </a:ext>
            </a:extLst>
          </p:cNvPr>
          <p:cNvSpPr/>
          <p:nvPr/>
        </p:nvSpPr>
        <p:spPr>
          <a:xfrm>
            <a:off x="2691137" y="4161295"/>
            <a:ext cx="1849866" cy="18695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93A456-9E43-3746-86B4-EDE70B7F063F}"/>
              </a:ext>
            </a:extLst>
          </p:cNvPr>
          <p:cNvSpPr/>
          <p:nvPr/>
        </p:nvSpPr>
        <p:spPr>
          <a:xfrm>
            <a:off x="2688231" y="4836346"/>
            <a:ext cx="1852771" cy="18695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AE254F-FE28-8F48-A650-1907A4BC1D86}"/>
              </a:ext>
            </a:extLst>
          </p:cNvPr>
          <p:cNvSpPr/>
          <p:nvPr/>
        </p:nvSpPr>
        <p:spPr>
          <a:xfrm>
            <a:off x="2688232" y="5452956"/>
            <a:ext cx="1852770" cy="18695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3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3B0829-F01C-8745-A3C3-E35F9B8D4A5A}"/>
              </a:ext>
            </a:extLst>
          </p:cNvPr>
          <p:cNvCxnSpPr>
            <a:cxnSpLocks/>
          </p:cNvCxnSpPr>
          <p:nvPr/>
        </p:nvCxnSpPr>
        <p:spPr>
          <a:xfrm flipH="1">
            <a:off x="2123914" y="2360633"/>
            <a:ext cx="2289454" cy="215907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FA66D0D-ED5E-664E-BBAA-824E65A83B89}"/>
              </a:ext>
            </a:extLst>
          </p:cNvPr>
          <p:cNvCxnSpPr>
            <a:cxnSpLocks/>
          </p:cNvCxnSpPr>
          <p:nvPr/>
        </p:nvCxnSpPr>
        <p:spPr>
          <a:xfrm>
            <a:off x="5207431" y="2433234"/>
            <a:ext cx="0" cy="36550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2AACEB4-8C6C-6443-9476-2E766FA35B51}"/>
              </a:ext>
            </a:extLst>
          </p:cNvPr>
          <p:cNvCxnSpPr>
            <a:cxnSpLocks/>
          </p:cNvCxnSpPr>
          <p:nvPr/>
        </p:nvCxnSpPr>
        <p:spPr>
          <a:xfrm>
            <a:off x="5929382" y="2349211"/>
            <a:ext cx="2180040" cy="211165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be 34">
            <a:extLst>
              <a:ext uri="{FF2B5EF4-FFF2-40B4-BE49-F238E27FC236}">
                <a16:creationId xmlns:a16="http://schemas.microsoft.com/office/drawing/2014/main" id="{EFB8E3B0-A1A2-D145-B620-4C946749D3CC}"/>
              </a:ext>
            </a:extLst>
          </p:cNvPr>
          <p:cNvSpPr/>
          <p:nvPr/>
        </p:nvSpPr>
        <p:spPr>
          <a:xfrm>
            <a:off x="3467739" y="494168"/>
            <a:ext cx="4641759" cy="2047619"/>
          </a:xfrm>
          <a:prstGeom prst="cube">
            <a:avLst>
              <a:gd name="adj" fmla="val 7995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486D5A6-F14A-AA44-B12C-A8701397B4C7}"/>
              </a:ext>
            </a:extLst>
          </p:cNvPr>
          <p:cNvSpPr/>
          <p:nvPr/>
        </p:nvSpPr>
        <p:spPr>
          <a:xfrm>
            <a:off x="6568899" y="3605044"/>
            <a:ext cx="3817735" cy="1255833"/>
          </a:xfrm>
          <a:prstGeom prst="cube">
            <a:avLst>
              <a:gd name="adj" fmla="val 66748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F776C256-794A-F944-A50D-C3E8CE990F38}"/>
              </a:ext>
            </a:extLst>
          </p:cNvPr>
          <p:cNvSpPr/>
          <p:nvPr/>
        </p:nvSpPr>
        <p:spPr>
          <a:xfrm>
            <a:off x="4079914" y="1362898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4426C120-ADEF-2E48-A7AF-1E86ACC0D1E3}"/>
              </a:ext>
            </a:extLst>
          </p:cNvPr>
          <p:cNvSpPr/>
          <p:nvPr/>
        </p:nvSpPr>
        <p:spPr>
          <a:xfrm>
            <a:off x="3692472" y="1751914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4ADDE80C-E654-8341-9667-EB313382248D}"/>
              </a:ext>
            </a:extLst>
          </p:cNvPr>
          <p:cNvSpPr/>
          <p:nvPr/>
        </p:nvSpPr>
        <p:spPr>
          <a:xfrm>
            <a:off x="4455763" y="969342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1E42FBE9-5DBC-C241-842C-6B4F294E2FAD}"/>
              </a:ext>
            </a:extLst>
          </p:cNvPr>
          <p:cNvSpPr/>
          <p:nvPr/>
        </p:nvSpPr>
        <p:spPr>
          <a:xfrm>
            <a:off x="4832889" y="578170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73225D-9238-1C4A-8ABB-36FC1FBC4B87}"/>
              </a:ext>
            </a:extLst>
          </p:cNvPr>
          <p:cNvSpPr txBox="1"/>
          <p:nvPr/>
        </p:nvSpPr>
        <p:spPr>
          <a:xfrm>
            <a:off x="5486449" y="578170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Control Plane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6FE506-4875-6244-A60D-2A0D7E70AA3D}"/>
              </a:ext>
            </a:extLst>
          </p:cNvPr>
          <p:cNvSpPr txBox="1"/>
          <p:nvPr/>
        </p:nvSpPr>
        <p:spPr>
          <a:xfrm>
            <a:off x="5471522" y="96298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Fabric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B10C90-3C67-8249-ACA1-FD02D4C6155F}"/>
              </a:ext>
            </a:extLst>
          </p:cNvPr>
          <p:cNvSpPr txBox="1"/>
          <p:nvPr/>
        </p:nvSpPr>
        <p:spPr>
          <a:xfrm>
            <a:off x="4499090" y="1363932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Forwarding Engine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E4B3A4-82D6-6E42-A194-CAE7BCDFCBF7}"/>
              </a:ext>
            </a:extLst>
          </p:cNvPr>
          <p:cNvSpPr txBox="1"/>
          <p:nvPr/>
        </p:nvSpPr>
        <p:spPr>
          <a:xfrm>
            <a:off x="4174211" y="1753378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Physical Interfaces</a:t>
            </a:r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AE294287-56F7-074B-92A0-DC2763C867A5}"/>
              </a:ext>
            </a:extLst>
          </p:cNvPr>
          <p:cNvSpPr/>
          <p:nvPr/>
        </p:nvSpPr>
        <p:spPr>
          <a:xfrm>
            <a:off x="7169445" y="3673307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DE6C9E-EE0C-BA43-AE8F-3240571DBF08}"/>
              </a:ext>
            </a:extLst>
          </p:cNvPr>
          <p:cNvSpPr txBox="1"/>
          <p:nvPr/>
        </p:nvSpPr>
        <p:spPr>
          <a:xfrm>
            <a:off x="8185204" y="3666954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Fabric</a:t>
            </a: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7D563F33-2B03-6845-B0F1-C353D600024C}"/>
              </a:ext>
            </a:extLst>
          </p:cNvPr>
          <p:cNvSpPr/>
          <p:nvPr/>
        </p:nvSpPr>
        <p:spPr>
          <a:xfrm>
            <a:off x="6809110" y="4045173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56C8FE-ED03-5946-BDE0-339BA006B0BA}"/>
              </a:ext>
            </a:extLst>
          </p:cNvPr>
          <p:cNvSpPr txBox="1"/>
          <p:nvPr/>
        </p:nvSpPr>
        <p:spPr>
          <a:xfrm>
            <a:off x="7290849" y="4046637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Physical Interfaces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1C002DC0-8A80-154F-8C98-9D2985B44C01}"/>
              </a:ext>
            </a:extLst>
          </p:cNvPr>
          <p:cNvSpPr/>
          <p:nvPr/>
        </p:nvSpPr>
        <p:spPr>
          <a:xfrm>
            <a:off x="3467739" y="5152984"/>
            <a:ext cx="3817735" cy="1255833"/>
          </a:xfrm>
          <a:prstGeom prst="cube">
            <a:avLst>
              <a:gd name="adj" fmla="val 66748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arallelogram 64">
            <a:extLst>
              <a:ext uri="{FF2B5EF4-FFF2-40B4-BE49-F238E27FC236}">
                <a16:creationId xmlns:a16="http://schemas.microsoft.com/office/drawing/2014/main" id="{F7F55055-9B45-114C-AA4A-873A1EDB721C}"/>
              </a:ext>
            </a:extLst>
          </p:cNvPr>
          <p:cNvSpPr/>
          <p:nvPr/>
        </p:nvSpPr>
        <p:spPr>
          <a:xfrm>
            <a:off x="4068285" y="5221247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347717-8EED-1E43-8579-DC25D9102E9B}"/>
              </a:ext>
            </a:extLst>
          </p:cNvPr>
          <p:cNvSpPr txBox="1"/>
          <p:nvPr/>
        </p:nvSpPr>
        <p:spPr>
          <a:xfrm>
            <a:off x="5084044" y="5214894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Fabric</a:t>
            </a:r>
          </a:p>
        </p:txBody>
      </p:sp>
      <p:sp>
        <p:nvSpPr>
          <p:cNvPr id="67" name="Parallelogram 66">
            <a:extLst>
              <a:ext uri="{FF2B5EF4-FFF2-40B4-BE49-F238E27FC236}">
                <a16:creationId xmlns:a16="http://schemas.microsoft.com/office/drawing/2014/main" id="{00274F2A-6483-5E47-9A9F-FEA23486A553}"/>
              </a:ext>
            </a:extLst>
          </p:cNvPr>
          <p:cNvSpPr/>
          <p:nvPr/>
        </p:nvSpPr>
        <p:spPr>
          <a:xfrm>
            <a:off x="3707950" y="5593113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5711D0-4FEF-D140-87DA-8B07A2CB947F}"/>
              </a:ext>
            </a:extLst>
          </p:cNvPr>
          <p:cNvSpPr txBox="1"/>
          <p:nvPr/>
        </p:nvSpPr>
        <p:spPr>
          <a:xfrm>
            <a:off x="4189689" y="5594577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Physical Interfaces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3590D655-DB7A-AF46-810C-017B0CFDFB22}"/>
              </a:ext>
            </a:extLst>
          </p:cNvPr>
          <p:cNvSpPr/>
          <p:nvPr/>
        </p:nvSpPr>
        <p:spPr>
          <a:xfrm>
            <a:off x="519851" y="3605044"/>
            <a:ext cx="3817735" cy="1255833"/>
          </a:xfrm>
          <a:prstGeom prst="cube">
            <a:avLst>
              <a:gd name="adj" fmla="val 66748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Parallelogram 69">
            <a:extLst>
              <a:ext uri="{FF2B5EF4-FFF2-40B4-BE49-F238E27FC236}">
                <a16:creationId xmlns:a16="http://schemas.microsoft.com/office/drawing/2014/main" id="{0CB0B300-3C3A-EB4B-B95A-A84557F59F59}"/>
              </a:ext>
            </a:extLst>
          </p:cNvPr>
          <p:cNvSpPr/>
          <p:nvPr/>
        </p:nvSpPr>
        <p:spPr>
          <a:xfrm>
            <a:off x="1120397" y="3673307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331CE5-8658-5C4C-A758-4D7540A32C2F}"/>
              </a:ext>
            </a:extLst>
          </p:cNvPr>
          <p:cNvSpPr txBox="1"/>
          <p:nvPr/>
        </p:nvSpPr>
        <p:spPr>
          <a:xfrm>
            <a:off x="2136156" y="3666954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Fabric</a:t>
            </a:r>
          </a:p>
        </p:txBody>
      </p:sp>
      <p:sp>
        <p:nvSpPr>
          <p:cNvPr id="72" name="Parallelogram 71">
            <a:extLst>
              <a:ext uri="{FF2B5EF4-FFF2-40B4-BE49-F238E27FC236}">
                <a16:creationId xmlns:a16="http://schemas.microsoft.com/office/drawing/2014/main" id="{D815E4D8-EAE9-0E4F-8DDD-142EB559E8D2}"/>
              </a:ext>
            </a:extLst>
          </p:cNvPr>
          <p:cNvSpPr/>
          <p:nvPr/>
        </p:nvSpPr>
        <p:spPr>
          <a:xfrm>
            <a:off x="760062" y="4045173"/>
            <a:ext cx="2998922" cy="316612"/>
          </a:xfrm>
          <a:prstGeom prst="parallelogram">
            <a:avLst>
              <a:gd name="adj" fmla="val 1027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F24C32-8134-944B-B1BE-BEAB88600BD9}"/>
              </a:ext>
            </a:extLst>
          </p:cNvPr>
          <p:cNvSpPr txBox="1"/>
          <p:nvPr/>
        </p:nvSpPr>
        <p:spPr>
          <a:xfrm>
            <a:off x="1241801" y="4046637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Physical Interfaces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A7AA5A9-C957-2945-8E4C-54A24F2D4D9B}"/>
              </a:ext>
            </a:extLst>
          </p:cNvPr>
          <p:cNvSpPr txBox="1"/>
          <p:nvPr/>
        </p:nvSpPr>
        <p:spPr>
          <a:xfrm>
            <a:off x="7035271" y="2805684"/>
            <a:ext cx="412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物理インターフェースで</a:t>
            </a:r>
            <a:r>
              <a:rPr lang="en-US" b="1" dirty="0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Fabric</a:t>
            </a:r>
            <a:r>
              <a:rPr lang="ja-JP" altLang="en-US" b="1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を拡張</a:t>
            </a:r>
            <a:endParaRPr lang="en-US" b="1" dirty="0">
              <a:solidFill>
                <a:schemeClr val="accent5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024589-D071-3145-BBEF-7B1EEDBB5D8D}"/>
              </a:ext>
            </a:extLst>
          </p:cNvPr>
          <p:cNvSpPr txBox="1"/>
          <p:nvPr/>
        </p:nvSpPr>
        <p:spPr>
          <a:xfrm>
            <a:off x="7082733" y="604339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solidFill>
                  <a:schemeClr val="accent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子機のインターフェースを親機に追加</a:t>
            </a:r>
            <a:endParaRPr lang="en-US" b="1" dirty="0">
              <a:solidFill>
                <a:schemeClr val="accent2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AF85B44-47D0-3D4B-8E8C-F3EA583DCBEE}"/>
              </a:ext>
            </a:extLst>
          </p:cNvPr>
          <p:cNvSpPr txBox="1"/>
          <p:nvPr/>
        </p:nvSpPr>
        <p:spPr>
          <a:xfrm>
            <a:off x="7793550" y="1550359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solidFill>
                  <a:schemeClr val="accent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転送処理は親スイッチが実行</a:t>
            </a:r>
            <a:endParaRPr lang="en-US" altLang="ja-JP" b="1" dirty="0">
              <a:solidFill>
                <a:schemeClr val="accent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b="1">
                <a:solidFill>
                  <a:schemeClr val="accent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一部オフロードあり</a:t>
            </a:r>
            <a:r>
              <a:rPr lang="en-US" b="1" dirty="0">
                <a:solidFill>
                  <a:schemeClr val="accent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14C96C-68EC-084A-B7D5-2BEE1D028F3E}"/>
              </a:ext>
            </a:extLst>
          </p:cNvPr>
          <p:cNvSpPr txBox="1"/>
          <p:nvPr/>
        </p:nvSpPr>
        <p:spPr>
          <a:xfrm>
            <a:off x="3375179" y="494672"/>
            <a:ext cx="697627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親機</a:t>
            </a:r>
            <a:endParaRPr lang="en-US" altLang="ja-JP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7A80EF-8393-4443-B81E-23C0158FB308}"/>
              </a:ext>
            </a:extLst>
          </p:cNvPr>
          <p:cNvSpPr txBox="1"/>
          <p:nvPr/>
        </p:nvSpPr>
        <p:spPr>
          <a:xfrm>
            <a:off x="831334" y="5212200"/>
            <a:ext cx="2441694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子機</a:t>
            </a:r>
            <a:r>
              <a:rPr lang="en-US" altLang="ja-JP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2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エクステンダ</a:t>
            </a:r>
            <a:r>
              <a:rPr lang="en-US" altLang="ja-JP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7221BCA-583D-7447-BFD4-026DB4B17373}"/>
              </a:ext>
            </a:extLst>
          </p:cNvPr>
          <p:cNvSpPr txBox="1"/>
          <p:nvPr/>
        </p:nvSpPr>
        <p:spPr>
          <a:xfrm>
            <a:off x="8405121" y="44939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管理は親機を中心とする</a:t>
            </a:r>
            <a:endParaRPr lang="en-US" altLang="ja-JP" b="1" dirty="0">
              <a:solidFill>
                <a:schemeClr val="accent6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b="1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子機はラインカードに近い扱い</a:t>
            </a:r>
            <a:endParaRPr lang="en-US" altLang="ja-JP" b="1" dirty="0">
              <a:solidFill>
                <a:schemeClr val="accent6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208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at 2">
      <a:dk1>
        <a:srgbClr val="2C3E50"/>
      </a:dk1>
      <a:lt1>
        <a:srgbClr val="FFFFFF"/>
      </a:lt1>
      <a:dk2>
        <a:srgbClr val="000000"/>
      </a:dk2>
      <a:lt2>
        <a:srgbClr val="BDC3C7"/>
      </a:lt2>
      <a:accent1>
        <a:srgbClr val="2880B9"/>
      </a:accent1>
      <a:accent2>
        <a:srgbClr val="27AE60"/>
      </a:accent2>
      <a:accent3>
        <a:srgbClr val="C0382B"/>
      </a:accent3>
      <a:accent4>
        <a:srgbClr val="D35400"/>
      </a:accent4>
      <a:accent5>
        <a:srgbClr val="8E44AD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247</Words>
  <Application>Microsoft Macintosh PowerPoint</Application>
  <PresentationFormat>Widescreen</PresentationFormat>
  <Paragraphs>85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Yu Gothic</vt:lpstr>
      <vt:lpstr>Yu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Yuichi Ito</dc:creator>
  <cp:lastModifiedBy>Yuichi Ito</cp:lastModifiedBy>
  <cp:revision>51</cp:revision>
  <dcterms:created xsi:type="dcterms:W3CDTF">2018-02-03T07:04:34Z</dcterms:created>
  <dcterms:modified xsi:type="dcterms:W3CDTF">2018-07-30T22:49:39Z</dcterms:modified>
</cp:coreProperties>
</file>